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8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EC5E92-18C5-40FB-8967-8272342AE94F}" v="5" dt="2024-11-21T10:16:46.5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>
        <p:scale>
          <a:sx n="33" d="100"/>
          <a:sy n="33" d="100"/>
        </p:scale>
        <p:origin x="1134" y="24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zy Feliks" userId="bb5c2b07-1ec9-4e71-8614-8b9df124fa90" providerId="ADAL" clId="{6BEC5E92-18C5-40FB-8967-8272342AE94F}"/>
    <pc:docChg chg="undo custSel modSld">
      <pc:chgData name="Jerzy Feliks" userId="bb5c2b07-1ec9-4e71-8614-8b9df124fa90" providerId="ADAL" clId="{6BEC5E92-18C5-40FB-8967-8272342AE94F}" dt="2024-11-21T10:18:33.865" v="58" actId="313"/>
      <pc:docMkLst>
        <pc:docMk/>
      </pc:docMkLst>
      <pc:sldChg chg="addSp modSp mod">
        <pc:chgData name="Jerzy Feliks" userId="bb5c2b07-1ec9-4e71-8614-8b9df124fa90" providerId="ADAL" clId="{6BEC5E92-18C5-40FB-8967-8272342AE94F}" dt="2024-11-21T10:18:33.865" v="58" actId="313"/>
        <pc:sldMkLst>
          <pc:docMk/>
          <pc:sldMk cId="2182959260" sldId="256"/>
        </pc:sldMkLst>
        <pc:spChg chg="mod">
          <ac:chgData name="Jerzy Feliks" userId="bb5c2b07-1ec9-4e71-8614-8b9df124fa90" providerId="ADAL" clId="{6BEC5E92-18C5-40FB-8967-8272342AE94F}" dt="2024-11-21T10:08:38.088" v="2" actId="1076"/>
          <ac:spMkLst>
            <pc:docMk/>
            <pc:sldMk cId="2182959260" sldId="256"/>
            <ac:spMk id="6" creationId="{1D9092E5-A6AE-33AD-40DC-C98764AE83EE}"/>
          </ac:spMkLst>
        </pc:spChg>
        <pc:spChg chg="add mod">
          <ac:chgData name="Jerzy Feliks" userId="bb5c2b07-1ec9-4e71-8614-8b9df124fa90" providerId="ADAL" clId="{6BEC5E92-18C5-40FB-8967-8272342AE94F}" dt="2024-11-21T10:18:33.865" v="58" actId="313"/>
          <ac:spMkLst>
            <pc:docMk/>
            <pc:sldMk cId="2182959260" sldId="256"/>
            <ac:spMk id="7" creationId="{B73A89B1-ABA5-2437-8C70-077ECF7A42FE}"/>
          </ac:spMkLst>
        </pc:spChg>
        <pc:spChg chg="add">
          <ac:chgData name="Jerzy Feliks" userId="bb5c2b07-1ec9-4e71-8614-8b9df124fa90" providerId="ADAL" clId="{6BEC5E92-18C5-40FB-8967-8272342AE94F}" dt="2024-11-21T10:14:53.602" v="22"/>
          <ac:spMkLst>
            <pc:docMk/>
            <pc:sldMk cId="2182959260" sldId="256"/>
            <ac:spMk id="8" creationId="{187EC888-9E11-8406-CBC1-7DD19D119F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9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33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0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221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127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96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293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2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222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86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486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B8E978-2C33-48F8-B37D-6B5E820F93A4}" type="datetimeFigureOut">
              <a:rPr lang="pl-PL" smtClean="0"/>
              <a:t>21.11.2024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17C7E3-868D-4FE2-A451-29AE358DCF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883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Grafika, tekst, Czcionka, projekt graficzny&#10;&#10;Opis wygenerowany automatycznie">
            <a:extLst>
              <a:ext uri="{FF2B5EF4-FFF2-40B4-BE49-F238E27FC236}">
                <a16:creationId xmlns:a16="http://schemas.microsoft.com/office/drawing/2014/main" id="{81A5D417-18F8-1859-D0E3-79C4491CCF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2756" y="1039740"/>
            <a:ext cx="5825716" cy="157876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1D9092E5-A6AE-33AD-40DC-C98764AE83EE}"/>
              </a:ext>
            </a:extLst>
          </p:cNvPr>
          <p:cNvSpPr txBox="1"/>
          <p:nvPr/>
        </p:nvSpPr>
        <p:spPr>
          <a:xfrm>
            <a:off x="1051503" y="833263"/>
            <a:ext cx="16877413" cy="2432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cs-CZ" sz="4000" b="1" kern="0" cap="all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OF PAPER 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US" sz="4000" b="1" kern="0" cap="all" dirty="0">
                <a:latin typeface="Arial" panose="020B0604020202020204" pitchFamily="34" charset="0"/>
                <a:cs typeface="Times New Roman" panose="02020603050405020304" pitchFamily="18" charset="0"/>
              </a:rPr>
              <a:t>Authors (Name SURNAME)</a:t>
            </a:r>
            <a:endParaRPr lang="pl-PL" sz="4000" b="1" kern="0" cap="all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en-US" sz="4000" b="1" kern="0" cap="all" dirty="0">
                <a:latin typeface="Arial" panose="020B0604020202020204" pitchFamily="34" charset="0"/>
                <a:cs typeface="Times New Roman" panose="02020603050405020304" pitchFamily="18" charset="0"/>
              </a:rPr>
              <a:t>Name and address of the institution, e-mail address</a:t>
            </a:r>
            <a:endParaRPr lang="pl-PL" sz="4000" b="1" kern="0" cap="all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73A89B1-ABA5-2437-8C70-077ECF7A42FE}"/>
              </a:ext>
            </a:extLst>
          </p:cNvPr>
          <p:cNvSpPr txBox="1"/>
          <p:nvPr/>
        </p:nvSpPr>
        <p:spPr>
          <a:xfrm>
            <a:off x="1533832" y="5397909"/>
            <a:ext cx="20500258" cy="9096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Space to be used by the poster author. </a:t>
            </a:r>
          </a:p>
          <a:p>
            <a:r>
              <a:rPr lang="en-US" sz="4400" dirty="0"/>
              <a:t>The basic sections of the poster are</a:t>
            </a:r>
            <a:r>
              <a:rPr lang="pl-PL" sz="4400" dirty="0"/>
              <a:t>:</a:t>
            </a:r>
            <a:r>
              <a:rPr lang="en-US" sz="4400" dirty="0"/>
              <a:t> 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4800" dirty="0"/>
              <a:t>INTRODUCTION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800" dirty="0"/>
              <a:t>PROBLEM OVERVIEW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800" dirty="0"/>
              <a:t>CONCLUSIONS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800" dirty="0"/>
              <a:t>SHORT LIST OF LITERATURE</a:t>
            </a:r>
            <a:endParaRPr lang="pl-PL" sz="4800" dirty="0"/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sz="4800" dirty="0"/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sz="4800" dirty="0"/>
          </a:p>
          <a:p>
            <a:pPr>
              <a:lnSpc>
                <a:spcPct val="150000"/>
              </a:lnSpc>
            </a:pPr>
            <a:r>
              <a:rPr lang="en-US" sz="4800" dirty="0"/>
              <a:t>Poster B1 size is preferred: 707 mm (width) × 1000 mm (height).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2182959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59</Words>
  <Application>Microsoft Office PowerPoint</Application>
  <PresentationFormat>Niestandardowy</PresentationFormat>
  <Paragraphs>12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Jerzy Feliks</dc:creator>
  <cp:lastModifiedBy>Jerzy Feliks</cp:lastModifiedBy>
  <cp:revision>1</cp:revision>
  <dcterms:created xsi:type="dcterms:W3CDTF">2024-11-21T09:43:44Z</dcterms:created>
  <dcterms:modified xsi:type="dcterms:W3CDTF">2024-11-21T10:18:39Z</dcterms:modified>
</cp:coreProperties>
</file>